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47"/>
    <p:restoredTop sz="94614"/>
  </p:normalViewPr>
  <p:slideViewPr>
    <p:cSldViewPr snapToGrid="0" snapToObjects="1">
      <p:cViewPr varScale="1">
        <p:scale>
          <a:sx n="139" d="100"/>
          <a:sy n="139" d="100"/>
        </p:scale>
        <p:origin x="2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49CF1-5D90-A44E-8244-5E28EAE39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A13A5E-CC4E-4549-94C5-19A07193D1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34803-7343-0B43-B541-7607CD092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8755D-97C2-E74B-836D-7F59C6DC6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7C0DC-073F-BA47-AAEE-BB1FBE117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5007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85E44-4D5A-FF43-8F21-257DB3759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77EB24-B4EA-4347-A42E-025A019D5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A9D2B-51A9-E643-8279-C4351CF7E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6460A-A3BE-8B4F-A097-3A8F905A4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3B26E-F11C-1C47-93FE-21A19F267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9653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A210FB-FBF5-5D4B-AA34-EBCF70B927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D3E88D-00EC-E848-9720-E43615357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91902-4964-3E48-AF39-BC8AE774D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3849A-592D-7542-8D3C-4B4CE163F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AF3C4-F2BE-1648-B224-03CAD5D49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9421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A72CD-774B-4148-BA92-D0BB57FF1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620FB-D7CE-EA45-BDF7-14FEB7765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87B54-38DC-A446-A2C9-F6946D73F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AF7B7-E468-BF45-974F-DB8B36C63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D6348-709D-CD4A-90E5-F0C012075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5327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75D15-2975-124E-B13B-098F12BC9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C65B97-01B6-1547-BF6F-18301346E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CB877-F3CA-124E-BF5A-BFF69A59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59D65-15EA-324E-8784-E2630C4DC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E374C-883F-4F4D-9DFB-6A05D9748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57635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4F40B-99CE-854C-B8D1-64CBC50C5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ECD8E-027E-7D4F-8B6E-71FAA69F85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DC645B-EFCA-9144-9CE6-FE209295C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B4043-DCD2-4046-8595-5B474EC20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EEFD5-CF7B-0D4F-BCE0-3BF91D611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495CA3-7516-3D42-8E81-B8F7D469F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6847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B8E4E-FC77-0C4D-ACEF-7FF9FD25A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54A027-0E71-4147-961E-B6927D171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05DF6-2904-5142-ABA9-B6553EECF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FFF5A9-63B9-9E47-8957-28F5A442AE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71AE04-D629-C74A-BB60-3580FBA79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3AE0B3-EFF1-DB45-B3EE-8C2B6CB5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5EFC2-61D6-3545-8D65-68B389327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93552-FE04-F143-974D-7F63B9FAA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2008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D19D2-5D0F-9940-8ABF-2E7487CB4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B1BF14-0B8B-B541-8D03-7BD225905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576977-EA75-0F4E-B186-75ED57DFD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264BB9-F1E5-5E41-8A2B-65FB7D751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4938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D78070-CDC6-5148-9B7D-58DBFC04C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ED797A-6794-BC4F-A8EE-0EE789D4E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AE2FD6-6E80-4045-8DCD-A7193C155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2145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57B90-26F0-A349-BB52-2B7CCD18D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99B09-4288-C44E-B576-F6FECABD8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2C11E9-FBA8-E847-8073-33FC6D378B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00A53F-4B4B-4742-AB84-01E1F0C38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866F19-E00C-C846-A57B-B91AA1757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CE09B-6CB1-BE4C-86C1-C19C2EA6E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2422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3B71D-7D1F-8F4D-80E9-EAF5A60EB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EC5D8-3429-3545-9458-3F300B1066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930F35-44AA-074E-8746-EF701B8416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8DEE2C-8AA7-9540-89DF-44EE07995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87C694-49C0-AE4B-9B50-F8F5DF31A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1CDE5-15CF-5A4C-A55B-073AA83CE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6065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37829B-C9D2-B242-9DDC-C2A9C258E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CEEB4C-A70B-DD43-A9FD-44341CEA9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FCEDB-483D-F94B-9D30-918387D0CF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F509B-81F4-4E4B-B5AE-39F87C53E5AD}" type="datetimeFigureOut">
              <a:rPr lang="en-AU" smtClean="0"/>
              <a:t>23/8/18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AD782-C0DB-A84C-A858-CD0D0491ED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BC54AE-8094-C54E-9C22-1ABE48F00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BDA6C-EED8-C846-8106-07C57D625C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6344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ECDEEF1-73CA-D84D-BAC2-082A4B921962}"/>
              </a:ext>
            </a:extLst>
          </p:cNvPr>
          <p:cNvSpPr/>
          <p:nvPr/>
        </p:nvSpPr>
        <p:spPr>
          <a:xfrm>
            <a:off x="201168" y="0"/>
            <a:ext cx="6821424" cy="6821424"/>
          </a:xfrm>
          <a:prstGeom prst="roundRect">
            <a:avLst/>
          </a:prstGeom>
          <a:solidFill>
            <a:schemeClr val="bg2"/>
          </a:solidFill>
          <a:ln w="762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ED51BB-F5A8-964D-9FD6-4E963CF66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876" y="893064"/>
            <a:ext cx="3112008" cy="31120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333B39-F655-334B-A48E-27FCF39B0A58}"/>
              </a:ext>
            </a:extLst>
          </p:cNvPr>
          <p:cNvSpPr txBox="1"/>
          <p:nvPr/>
        </p:nvSpPr>
        <p:spPr>
          <a:xfrm>
            <a:off x="1287018" y="4375171"/>
            <a:ext cx="4649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Seravek" panose="020B0503040000020004" pitchFamily="34" charset="0"/>
                <a:cs typeface="Bangla MN" pitchFamily="2" charset="0"/>
              </a:rPr>
              <a:t>Tap</a:t>
            </a:r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Seravek" panose="020B0503040000020004" pitchFamily="34" charset="0"/>
                <a:cs typeface="Bangla MN" pitchFamily="2" charset="0"/>
              </a:rPr>
              <a:t> </a:t>
            </a: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Seravek" panose="020B0503040000020004" pitchFamily="34" charset="0"/>
                <a:cs typeface="Bangla MN" pitchFamily="2" charset="0"/>
              </a:rPr>
              <a:t>to</a:t>
            </a:r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Seravek" panose="020B0503040000020004" pitchFamily="34" charset="0"/>
                <a:cs typeface="Bangla MN" pitchFamily="2" charset="0"/>
              </a:rPr>
              <a:t> </a:t>
            </a: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Seravek" panose="020B0503040000020004" pitchFamily="34" charset="0"/>
                <a:cs typeface="Bangla MN" pitchFamily="2" charset="0"/>
              </a:rPr>
              <a:t>Add</a:t>
            </a:r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Seravek" panose="020B0503040000020004" pitchFamily="34" charset="0"/>
                <a:cs typeface="Bangla MN" pitchFamily="2" charset="0"/>
              </a:rPr>
              <a:t> </a:t>
            </a: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Seravek" panose="020B0503040000020004" pitchFamily="34" charset="0"/>
                <a:cs typeface="Bangla MN" pitchFamily="2" charset="0"/>
              </a:rPr>
              <a:t>Photo</a:t>
            </a:r>
          </a:p>
          <a:p>
            <a:pPr algn="ctr"/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Seravek" panose="020B0503040000020004" pitchFamily="34" charset="0"/>
                <a:cs typeface="Bangla MN" pitchFamily="2" charset="0"/>
              </a:rPr>
              <a:t>(4</a:t>
            </a:r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Seravek" panose="020B0503040000020004" pitchFamily="34" charset="0"/>
                <a:cs typeface="Bangla MN" pitchFamily="2" charset="0"/>
              </a:rPr>
              <a:t> </a:t>
            </a:r>
            <a:r>
              <a:rPr lang="en-US" altLang="zh-C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Seravek" panose="020B0503040000020004" pitchFamily="34" charset="0"/>
                <a:cs typeface="Bangla MN" pitchFamily="2" charset="0"/>
              </a:rPr>
              <a:t>maximum)</a:t>
            </a:r>
            <a:endParaRPr lang="en-AU" sz="3600" dirty="0">
              <a:solidFill>
                <a:schemeClr val="tx1">
                  <a:lumMod val="65000"/>
                  <a:lumOff val="35000"/>
                </a:schemeClr>
              </a:solidFill>
              <a:latin typeface="Seravek" panose="020B0503040000020004" pitchFamily="34" charset="0"/>
              <a:cs typeface="Bangla M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291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8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等线</vt:lpstr>
      <vt:lpstr>Arial</vt:lpstr>
      <vt:lpstr>Bangla MN</vt:lpstr>
      <vt:lpstr>Calibri</vt:lpstr>
      <vt:lpstr>Calibri Light</vt:lpstr>
      <vt:lpstr>Seravek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Kangyi Wang</dc:creator>
  <cp:lastModifiedBy>Kangyi Wang</cp:lastModifiedBy>
  <cp:revision>3</cp:revision>
  <dcterms:created xsi:type="dcterms:W3CDTF">2018-08-23T07:34:19Z</dcterms:created>
  <dcterms:modified xsi:type="dcterms:W3CDTF">2018-08-23T08:02:32Z</dcterms:modified>
</cp:coreProperties>
</file>

<file path=docProps/thumbnail.jpeg>
</file>